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3" r:id="rId37"/>
    <p:sldId id="294" r:id="rId38"/>
    <p:sldId id="295" r:id="rId39"/>
    <p:sldId id="296" r:id="rId40"/>
    <p:sldId id="297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Lobster" panose="020B0604020202020204" charset="0"/>
      <p:regular r:id="rId47"/>
    </p:embeddedFont>
    <p:embeddedFont>
      <p:font typeface="Montserrat" panose="020B0604020202020204" charset="0"/>
      <p:regular r:id="rId48"/>
      <p:bold r:id="rId49"/>
      <p:italic r:id="rId50"/>
      <p:boldItalic r:id="rId51"/>
    </p:embeddedFont>
    <p:embeddedFont>
      <p:font typeface="Permanent Marker" panose="020B0604020202020204" charset="0"/>
      <p:regular r:id="rId52"/>
    </p:embeddedFont>
    <p:embeddedFont>
      <p:font typeface="Roboto" panose="020B0604020202020204" charset="0"/>
      <p:regular r:id="rId53"/>
      <p:bold r:id="rId54"/>
      <p:italic r:id="rId55"/>
      <p:boldItalic r:id="rId56"/>
    </p:embeddedFont>
    <p:embeddedFont>
      <p:font typeface="Roboto Slab" panose="020B0604020202020204" charset="0"/>
      <p:regular r:id="rId57"/>
      <p:bold r:id="rId58"/>
    </p:embeddedFont>
    <p:embeddedFont>
      <p:font typeface="Shadows Into Light" panose="020B0604020202020204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08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41e10c50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41e10c50a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41e10c50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41e10c50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41e10c50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41e10c50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41e10c50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41e10c50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41e10c50a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41e10c50a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41e10c50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41e10c50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41e10c50a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41e10c50a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41e10c50a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41e10c50a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41e10c50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41e10c50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41e10c50a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41e10c50a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41e10c50a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41e10c50a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41e10c50a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641e10c50a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41e10c50a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41e10c50a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41e10c50a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41e10c50a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41e10c50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41e10c50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41e10c50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641e10c50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41e10c50a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41e10c50a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41e10c50a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41e10c50a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41e10c50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641e10c50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41e10c50a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41e10c50a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41e10c50a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41e10c50a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41e10c50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41e10c50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41e10c50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41e10c50a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41e10c50a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41e10c50a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41e10c50a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41e10c50a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41e10c50a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41e10c50a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41e10c50a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41e10c50a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41e10c50a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41e10c50a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52a2d69f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652a2d69f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41e10c5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41e10c5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41e10c50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41e10c50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41e10c50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41e10c50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41e10c50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41e10c50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2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12;p3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6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" name="Google Shape;28;p7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8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1" name="Google Shape;41;p9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42" name="Google Shape;42;p9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p9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oogle Shape;47;p10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0.xml"/><Relationship Id="rId1" Type="http://schemas.openxmlformats.org/officeDocument/2006/relationships/video" Target="file:///C:\Users\val.valeria\Desktop\projeto%20peixe\V_20190926_102852_N0.mp4" TargetMode="Externa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0.xml"/><Relationship Id="rId1" Type="http://schemas.openxmlformats.org/officeDocument/2006/relationships/video" Target="file:///C:\Users\val.valeria\Desktop\projeto%20peixe\V_20190926_104555_N0.mp4" TargetMode="Externa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0.xml"/><Relationship Id="rId1" Type="http://schemas.openxmlformats.org/officeDocument/2006/relationships/video" Target="file:///C:\Users\val.valeria\Desktop\projeto%20peixe\V_20190926_125620_N0.mp4" TargetMode="Externa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0.xml"/><Relationship Id="rId1" Type="http://schemas.openxmlformats.org/officeDocument/2006/relationships/video" Target="file:///C:\Users\val.valeria\Desktop\projeto%20peixe\V_20190926_173909_N0.mp4" TargetMode="Externa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val.valeria\Downloads\WhatsApp%20Video%202019-10-22%20at%2016.31.18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37000">
              <a:srgbClr val="A2C5E5"/>
            </a:gs>
            <a:gs pos="98000">
              <a:schemeClr val="dk2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919" y="-333613"/>
            <a:ext cx="7337225" cy="573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37000">
              <a:srgbClr val="A2C5E5"/>
            </a:gs>
            <a:gs pos="98000">
              <a:schemeClr val="dk2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00" y="257752"/>
            <a:ext cx="2363575" cy="311642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1097450" y="1313725"/>
            <a:ext cx="19764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latin typeface="Lobster"/>
                <a:ea typeface="Lobster"/>
                <a:cs typeface="Lobster"/>
                <a:sym typeface="Lobster"/>
              </a:rPr>
              <a:t>Curitiba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950" y="476063"/>
            <a:ext cx="2999600" cy="238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5750800" y="1759950"/>
            <a:ext cx="8676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6469725" y="1183675"/>
            <a:ext cx="15615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latin typeface="Lobster"/>
                <a:ea typeface="Lobster"/>
                <a:cs typeface="Lobster"/>
                <a:sym typeface="Lobster"/>
              </a:rPr>
              <a:t>Lapa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4001574" y="911275"/>
            <a:ext cx="18558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0">
                <a:latin typeface="Lobster"/>
                <a:ea typeface="Lobster"/>
                <a:cs typeface="Lobster"/>
                <a:sym typeface="Lobster"/>
              </a:rPr>
              <a:t>⃕</a:t>
            </a:r>
            <a:endParaRPr sz="1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3941275" y="3619050"/>
            <a:ext cx="1976400" cy="10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22"/>
          <p:cNvSpPr txBox="1"/>
          <p:nvPr/>
        </p:nvSpPr>
        <p:spPr>
          <a:xfrm rot="-1881278">
            <a:off x="4624495" y="1762170"/>
            <a:ext cx="1772325" cy="167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0" dirty="0">
                <a:latin typeface="Shadows Into Light"/>
                <a:ea typeface="Shadows Into Light"/>
                <a:cs typeface="Shadows Into Light"/>
                <a:sym typeface="Shadows Into Light"/>
              </a:rPr>
              <a:t>⃔</a:t>
            </a:r>
            <a:endParaRPr sz="120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1166" y="2960022"/>
            <a:ext cx="3536414" cy="2018226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75" y="184025"/>
            <a:ext cx="8564250" cy="477545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75" y="183600"/>
            <a:ext cx="8564400" cy="47772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75" y="183600"/>
            <a:ext cx="8558243" cy="483869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75" y="152400"/>
            <a:ext cx="8558243" cy="483869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19-10-24 at 21.59.40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337" y="202505"/>
            <a:ext cx="8725359" cy="4787929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75" y="152400"/>
            <a:ext cx="8558243" cy="483869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925" y="152400"/>
            <a:ext cx="8610150" cy="4838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75" y="193937"/>
            <a:ext cx="8746452" cy="4755626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75" y="152400"/>
            <a:ext cx="8721700" cy="483869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4294967295"/>
          </p:nvPr>
        </p:nvSpPr>
        <p:spPr>
          <a:xfrm>
            <a:off x="320250" y="2114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 sz="4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Equipe</a:t>
            </a:r>
            <a:endParaRPr sz="48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4294967295"/>
          </p:nvPr>
        </p:nvSpPr>
        <p:spPr>
          <a:xfrm>
            <a:off x="589800" y="3056075"/>
            <a:ext cx="217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pt-BR" b="1">
                <a:latin typeface="Montserrat"/>
                <a:ea typeface="Montserrat"/>
                <a:cs typeface="Montserrat"/>
                <a:sym typeface="Montserrat"/>
              </a:rPr>
              <a:t>Paola Gomes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1" name="Google Shape;71;p14"/>
          <p:cNvCxnSpPr/>
          <p:nvPr/>
        </p:nvCxnSpPr>
        <p:spPr>
          <a:xfrm>
            <a:off x="3327800" y="3561938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4"/>
          <p:cNvSpPr txBox="1">
            <a:spLocks noGrp="1"/>
          </p:cNvSpPr>
          <p:nvPr>
            <p:ph type="body" idx="4294967295"/>
          </p:nvPr>
        </p:nvSpPr>
        <p:spPr>
          <a:xfrm>
            <a:off x="498450" y="3426274"/>
            <a:ext cx="2360100" cy="13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pt-BR" sz="1600" dirty="0" err="1">
                <a:latin typeface="Montserrat"/>
                <a:ea typeface="Montserrat"/>
                <a:cs typeface="Montserrat"/>
                <a:sym typeface="Montserrat"/>
              </a:rPr>
              <a:t>Graduanda</a:t>
            </a:r>
            <a:r>
              <a:rPr lang="pt-BR" sz="1600" dirty="0">
                <a:latin typeface="Montserrat"/>
                <a:ea typeface="Montserrat"/>
                <a:cs typeface="Montserrat"/>
                <a:sym typeface="Montserrat"/>
              </a:rPr>
              <a:t> em Zootecnia na UFPR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4294967295"/>
          </p:nvPr>
        </p:nvSpPr>
        <p:spPr>
          <a:xfrm>
            <a:off x="3419130" y="3082475"/>
            <a:ext cx="21774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pt-BR" b="1">
                <a:latin typeface="Montserrat"/>
                <a:ea typeface="Montserrat"/>
                <a:cs typeface="Montserrat"/>
                <a:sym typeface="Montserrat"/>
              </a:rPr>
              <a:t>Luiz Henrique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4" name="Google Shape;74;p14"/>
          <p:cNvCxnSpPr/>
          <p:nvPr/>
        </p:nvCxnSpPr>
        <p:spPr>
          <a:xfrm>
            <a:off x="5554075" y="3561938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" name="Google Shape;75;p14"/>
          <p:cNvSpPr txBox="1">
            <a:spLocks noGrp="1"/>
          </p:cNvSpPr>
          <p:nvPr>
            <p:ph type="body" idx="4294967295"/>
          </p:nvPr>
        </p:nvSpPr>
        <p:spPr>
          <a:xfrm>
            <a:off x="3282100" y="3467974"/>
            <a:ext cx="2360100" cy="12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pt-BR" sz="1600" dirty="0">
                <a:latin typeface="Montserrat"/>
                <a:ea typeface="Montserrat"/>
                <a:cs typeface="Montserrat"/>
                <a:sym typeface="Montserrat"/>
              </a:rPr>
              <a:t>Graduando em Zootecnia na UFPR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4294967295"/>
          </p:nvPr>
        </p:nvSpPr>
        <p:spPr>
          <a:xfrm>
            <a:off x="6248451" y="3082475"/>
            <a:ext cx="21774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pt-BR" b="1">
                <a:latin typeface="Montserrat"/>
                <a:ea typeface="Montserrat"/>
                <a:cs typeface="Montserrat"/>
                <a:sym typeface="Montserrat"/>
              </a:rPr>
              <a:t>Rafaela Longo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7" name="Google Shape;77;p14"/>
          <p:cNvCxnSpPr/>
          <p:nvPr/>
        </p:nvCxnSpPr>
        <p:spPr>
          <a:xfrm>
            <a:off x="7747050" y="3561938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14"/>
          <p:cNvSpPr txBox="1">
            <a:spLocks noGrp="1"/>
          </p:cNvSpPr>
          <p:nvPr>
            <p:ph type="body" idx="4294967295"/>
          </p:nvPr>
        </p:nvSpPr>
        <p:spPr>
          <a:xfrm>
            <a:off x="6248450" y="3426275"/>
            <a:ext cx="23601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pt-BR" sz="1600">
                <a:latin typeface="Montserrat"/>
                <a:ea typeface="Montserrat"/>
                <a:cs typeface="Montserrat"/>
                <a:sym typeface="Montserrat"/>
              </a:rPr>
              <a:t>Graduanda em Zootecnia na UFPR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" name="Google Shape;79;p14" descr="https://lh3.googleusercontent.com/uqIEBNUK89IEQKx55l4YhrXaKQyrvmbBxeu3MjzJqTerWc0NOC9DOjuImoGwep_ie-7hTozsV3jmSVwUBfIw9RLmSZvxYHwpFu7USyPawUY-qL2PBWjQcoUhet4paByoqYbUk49-kvw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920" y="1189821"/>
            <a:ext cx="1938714" cy="179575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637" y="1063884"/>
            <a:ext cx="1931726" cy="183981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Imagem 15" descr="WhatsApp Image 2019-10-17 at 21.16.55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4672" y="1035585"/>
            <a:ext cx="2063763" cy="1957347"/>
          </a:xfrm>
          <a:prstGeom prst="ellipse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75" y="152400"/>
            <a:ext cx="8558243" cy="483869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75" y="152400"/>
            <a:ext cx="8558243" cy="483869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72099" cy="4838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_20190926_102852_N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475" y="152400"/>
            <a:ext cx="8576650" cy="4838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25" y="152400"/>
            <a:ext cx="4148325" cy="4838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9" name="Google Shape;219;p3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075" y="152400"/>
            <a:ext cx="4148325" cy="4838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_20190926_104555_N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017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4074" cy="4838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_20190926_125620_N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63" y="152400"/>
            <a:ext cx="8734074" cy="4838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387900" y="35887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 sz="3800">
                <a:latin typeface="Lobster"/>
                <a:ea typeface="Lobster"/>
                <a:cs typeface="Lobster"/>
                <a:sym typeface="Lobster"/>
              </a:rPr>
              <a:t>História da Consultoria LPR</a:t>
            </a:r>
            <a:endParaRPr sz="38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-32250" y="1266725"/>
            <a:ext cx="92085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➔"/>
            </a:pPr>
            <a:r>
              <a:rPr lang="pt-BR" sz="2300" dirty="0">
                <a:latin typeface="Montserrat"/>
                <a:ea typeface="Montserrat"/>
                <a:cs typeface="Montserrat"/>
                <a:sym typeface="Montserrat"/>
              </a:rPr>
              <a:t>Criada em agosto de 2019 </a:t>
            </a:r>
            <a:br>
              <a:rPr lang="pt-BR" sz="2300" dirty="0">
                <a:latin typeface="Montserrat"/>
                <a:ea typeface="Montserrat"/>
                <a:cs typeface="Montserrat"/>
                <a:sym typeface="Montserrat"/>
              </a:rPr>
            </a:b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746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➔"/>
            </a:pPr>
            <a:r>
              <a:rPr lang="pt-BR" sz="2300" dirty="0">
                <a:latin typeface="Montserrat"/>
                <a:ea typeface="Montserrat"/>
                <a:cs typeface="Montserrat"/>
                <a:sym typeface="Montserrat"/>
              </a:rPr>
              <a:t>Disciplina de  Piscicultura</a:t>
            </a:r>
            <a:br>
              <a:rPr lang="pt-BR" sz="2300" dirty="0">
                <a:latin typeface="Montserrat"/>
                <a:ea typeface="Montserrat"/>
                <a:cs typeface="Montserrat"/>
                <a:sym typeface="Montserrat"/>
              </a:rPr>
            </a:b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746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➔"/>
            </a:pPr>
            <a:r>
              <a:rPr lang="pt-BR" sz="2300" dirty="0">
                <a:latin typeface="Montserrat"/>
                <a:ea typeface="Montserrat"/>
                <a:cs typeface="Montserrat"/>
                <a:sym typeface="Montserrat"/>
              </a:rPr>
              <a:t>Primeiro projeto em andamento</a:t>
            </a:r>
            <a:br>
              <a:rPr lang="pt-BR" sz="2300" dirty="0">
                <a:latin typeface="Montserrat"/>
                <a:ea typeface="Montserrat"/>
                <a:cs typeface="Montserrat"/>
                <a:sym typeface="Montserrat"/>
              </a:rPr>
            </a:b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746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➔"/>
            </a:pPr>
            <a:r>
              <a:rPr lang="pt-BR" sz="2300" dirty="0">
                <a:latin typeface="Montserrat"/>
                <a:ea typeface="Montserrat"/>
                <a:cs typeface="Montserrat"/>
                <a:sym typeface="Montserrat"/>
              </a:rPr>
              <a:t>Finalização em novembro</a:t>
            </a:r>
            <a:br>
              <a:rPr lang="pt-BR" sz="2300" dirty="0">
                <a:latin typeface="Montserrat"/>
                <a:ea typeface="Montserrat"/>
                <a:cs typeface="Montserrat"/>
                <a:sym typeface="Montserrat"/>
              </a:rPr>
            </a:b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4272247" cy="483869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5" name="Google Shape;245;p4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075" y="152400"/>
            <a:ext cx="4207528" cy="483869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50" y="152400"/>
            <a:ext cx="8709303" cy="483869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58874" cy="4838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750" y="152400"/>
            <a:ext cx="8684499" cy="4838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_20190926_173909_N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37000">
              <a:srgbClr val="A2C5E5"/>
            </a:gs>
            <a:gs pos="98000">
              <a:schemeClr val="dk2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latin typeface="Lobster"/>
                <a:ea typeface="Lobster"/>
                <a:cs typeface="Lobster"/>
                <a:sym typeface="Lobster"/>
              </a:rPr>
              <a:t>Quais contatos fizemos?  </a:t>
            </a:r>
            <a:endParaRPr sz="3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71" name="Google Shape;27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375" y="1895525"/>
            <a:ext cx="3850851" cy="175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250" y="1821900"/>
            <a:ext cx="3850850" cy="2431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0"/>
          <p:cNvSpPr/>
          <p:nvPr/>
        </p:nvSpPr>
        <p:spPr>
          <a:xfrm>
            <a:off x="5646600" y="2805850"/>
            <a:ext cx="2776248" cy="191484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50"/>
          <p:cNvSpPr txBox="1">
            <a:spLocks noGrp="1"/>
          </p:cNvSpPr>
          <p:nvPr>
            <p:ph type="title"/>
          </p:nvPr>
        </p:nvSpPr>
        <p:spPr>
          <a:xfrm>
            <a:off x="387900" y="2845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latin typeface="Lobster"/>
                <a:ea typeface="Lobster"/>
                <a:cs typeface="Lobster"/>
                <a:sym typeface="Lobster"/>
              </a:rPr>
              <a:t>Algumas ideias e conclusões</a:t>
            </a:r>
            <a:endParaRPr sz="36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89" name="Google Shape;289;p50"/>
          <p:cNvSpPr/>
          <p:nvPr/>
        </p:nvSpPr>
        <p:spPr>
          <a:xfrm>
            <a:off x="247875" y="1144125"/>
            <a:ext cx="2776248" cy="191484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50"/>
          <p:cNvSpPr txBox="1"/>
          <p:nvPr/>
        </p:nvSpPr>
        <p:spPr>
          <a:xfrm>
            <a:off x="532925" y="1620825"/>
            <a:ext cx="2491200" cy="9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latin typeface="Permanent Marker"/>
                <a:ea typeface="Permanent Marker"/>
                <a:cs typeface="Permanent Marker"/>
                <a:sym typeface="Permanent Marker"/>
              </a:rPr>
              <a:t>Minhocário</a:t>
            </a:r>
            <a:endParaRPr sz="3000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91" name="Google Shape;291;p50"/>
          <p:cNvSpPr/>
          <p:nvPr/>
        </p:nvSpPr>
        <p:spPr>
          <a:xfrm>
            <a:off x="1974325" y="3009225"/>
            <a:ext cx="2776248" cy="191484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50"/>
          <p:cNvSpPr txBox="1"/>
          <p:nvPr/>
        </p:nvSpPr>
        <p:spPr>
          <a:xfrm>
            <a:off x="2228450" y="3424025"/>
            <a:ext cx="2268000" cy="9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latin typeface="Permanent Marker"/>
                <a:ea typeface="Permanent Marker"/>
                <a:cs typeface="Permanent Marker"/>
                <a:sym typeface="Permanent Marker"/>
              </a:rPr>
              <a:t>Mais viveiros</a:t>
            </a:r>
            <a:endParaRPr sz="3000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93" name="Google Shape;293;p50"/>
          <p:cNvSpPr/>
          <p:nvPr/>
        </p:nvSpPr>
        <p:spPr>
          <a:xfrm>
            <a:off x="4031700" y="1032500"/>
            <a:ext cx="2776248" cy="191484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50"/>
          <p:cNvSpPr txBox="1"/>
          <p:nvPr/>
        </p:nvSpPr>
        <p:spPr>
          <a:xfrm>
            <a:off x="4508875" y="1395050"/>
            <a:ext cx="18219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latin typeface="Permanent Marker"/>
                <a:ea typeface="Permanent Marker"/>
                <a:cs typeface="Permanent Marker"/>
                <a:sym typeface="Permanent Marker"/>
              </a:rPr>
              <a:t>Fábrica de ração</a:t>
            </a:r>
            <a:endParaRPr sz="3000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95" name="Google Shape;295;p50"/>
          <p:cNvSpPr txBox="1"/>
          <p:nvPr/>
        </p:nvSpPr>
        <p:spPr>
          <a:xfrm>
            <a:off x="5683675" y="3009225"/>
            <a:ext cx="2702100" cy="1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latin typeface="Permanent Marker"/>
                <a:ea typeface="Permanent Marker"/>
                <a:cs typeface="Permanent Marker"/>
                <a:sym typeface="Permanent Marker"/>
              </a:rPr>
              <a:t>Tilápia</a:t>
            </a:r>
            <a:br>
              <a:rPr lang="pt-BR" sz="3000" dirty="0">
                <a:latin typeface="Permanent Marker"/>
                <a:ea typeface="Permanent Marker"/>
                <a:cs typeface="Permanent Marker"/>
                <a:sym typeface="Permanent Marker"/>
              </a:rPr>
            </a:br>
            <a:r>
              <a:rPr lang="pt-BR" sz="3000" dirty="0">
                <a:latin typeface="Permanent Marker"/>
                <a:ea typeface="Permanent Marker"/>
                <a:cs typeface="Permanent Marker"/>
                <a:sym typeface="Permanent Marker"/>
              </a:rPr>
              <a:t>Lambari</a:t>
            </a:r>
            <a:br>
              <a:rPr lang="pt-BR" sz="3000" dirty="0">
                <a:latin typeface="Permanent Marker"/>
                <a:ea typeface="Permanent Marker"/>
                <a:cs typeface="Permanent Marker"/>
                <a:sym typeface="Permanent Marker"/>
              </a:rPr>
            </a:br>
            <a:r>
              <a:rPr lang="pt-BR" sz="3000" dirty="0">
                <a:latin typeface="Permanent Marker"/>
                <a:ea typeface="Permanent Marker"/>
                <a:cs typeface="Permanent Marker"/>
                <a:sym typeface="Permanent Marker"/>
              </a:rPr>
              <a:t>Traíra</a:t>
            </a:r>
            <a:endParaRPr sz="3000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/>
      <p:bldP spid="289" grpId="0" animBg="1"/>
      <p:bldP spid="290" grpId="0" build="allAtOnce"/>
      <p:bldP spid="291" grpId="0" animBg="1"/>
      <p:bldP spid="292" grpId="0" build="allAtOnce"/>
      <p:bldP spid="293" grpId="0" animBg="1"/>
      <p:bldP spid="294" grpId="0" build="allAtOnce"/>
      <p:bldP spid="295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1"/>
          <p:cNvSpPr txBox="1">
            <a:spLocks noGrp="1"/>
          </p:cNvSpPr>
          <p:nvPr>
            <p:ph type="title"/>
          </p:nvPr>
        </p:nvSpPr>
        <p:spPr>
          <a:xfrm>
            <a:off x="331675" y="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latin typeface="Lobster"/>
                <a:ea typeface="Lobster"/>
                <a:cs typeface="Lobster"/>
                <a:sym typeface="Lobster"/>
              </a:rPr>
              <a:t>Antes</a:t>
            </a:r>
            <a:endParaRPr sz="3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01" name="Google Shape;301;p5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25" y="738325"/>
            <a:ext cx="4996129" cy="2824728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2" name="Google Shape;302;p5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125" y="2178250"/>
            <a:ext cx="4996125" cy="2824726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5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274" y="683241"/>
            <a:ext cx="5156726" cy="2915527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dirty="0">
                <a:latin typeface="Lobster" charset="0"/>
              </a:rPr>
              <a:t>Depois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19-10-22 at 16.31.1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277913" y="279525"/>
            <a:ext cx="40452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pt-BR" sz="4800" b="1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Objetivos </a:t>
            </a:r>
            <a:endParaRPr sz="4800" b="1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2"/>
          </p:nvPr>
        </p:nvSpPr>
        <p:spPr>
          <a:xfrm>
            <a:off x="4572000" y="724200"/>
            <a:ext cx="45129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➔"/>
            </a:pPr>
            <a:r>
              <a:rPr lang="pt-BR" sz="2100" dirty="0">
                <a:latin typeface="Montserrat"/>
                <a:ea typeface="Montserrat"/>
                <a:cs typeface="Montserrat"/>
                <a:sym typeface="Montserrat"/>
              </a:rPr>
              <a:t>Transmitir conhecimento</a:t>
            </a:r>
            <a:endParaRPr sz="2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➔"/>
            </a:pPr>
            <a:r>
              <a:rPr lang="pt-BR" sz="2100" dirty="0">
                <a:latin typeface="Montserrat"/>
                <a:ea typeface="Montserrat"/>
                <a:cs typeface="Montserrat"/>
                <a:sym typeface="Montserrat"/>
              </a:rPr>
              <a:t>Solucionar problemas</a:t>
            </a:r>
            <a:endParaRPr sz="2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➔"/>
            </a:pPr>
            <a:r>
              <a:rPr lang="pt-BR" sz="2100" dirty="0">
                <a:latin typeface="Montserrat"/>
                <a:ea typeface="Montserrat"/>
                <a:cs typeface="Montserrat"/>
                <a:sym typeface="Montserrat"/>
              </a:rPr>
              <a:t>Atender o pedido do cliente</a:t>
            </a:r>
            <a:endParaRPr sz="2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➔"/>
            </a:pPr>
            <a:r>
              <a:rPr lang="pt-BR" sz="2100" dirty="0">
                <a:latin typeface="Montserrat"/>
                <a:ea typeface="Montserrat"/>
                <a:cs typeface="Montserrat"/>
                <a:sym typeface="Montserrat"/>
              </a:rPr>
              <a:t>Garantir rentabilidade</a:t>
            </a:r>
            <a:endParaRPr sz="21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7700" y="1089925"/>
            <a:ext cx="5016425" cy="34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3538" y="3674950"/>
            <a:ext cx="4217151" cy="686100"/>
          </a:xfrm>
        </p:spPr>
        <p:txBody>
          <a:bodyPr/>
          <a:lstStyle/>
          <a:p>
            <a:r>
              <a:rPr lang="pt-BR" sz="6600" dirty="0">
                <a:latin typeface="Lobster" charset="0"/>
              </a:rPr>
              <a:t>Obrigado </a:t>
            </a:r>
          </a:p>
        </p:txBody>
      </p:sp>
      <p:pic>
        <p:nvPicPr>
          <p:cNvPr id="3" name="Google Shape;9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1681" y="275420"/>
            <a:ext cx="5607586" cy="3557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277913" y="279525"/>
            <a:ext cx="40452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pt-BR" sz="4800" b="1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Resultados </a:t>
            </a:r>
            <a:endParaRPr sz="4800" b="1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2"/>
          </p:nvPr>
        </p:nvSpPr>
        <p:spPr>
          <a:xfrm>
            <a:off x="4631100" y="1242456"/>
            <a:ext cx="45129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➔"/>
            </a:pPr>
            <a:r>
              <a:rPr lang="pt-BR" sz="2100" dirty="0">
                <a:latin typeface="Montserrat"/>
                <a:ea typeface="Montserrat"/>
                <a:cs typeface="Montserrat"/>
                <a:sym typeface="Montserrat"/>
              </a:rPr>
              <a:t>Reunião com o cliente</a:t>
            </a:r>
            <a:endParaRPr sz="2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➔"/>
            </a:pPr>
            <a:r>
              <a:rPr lang="pt-BR" sz="2100" dirty="0">
                <a:latin typeface="Montserrat"/>
                <a:ea typeface="Montserrat"/>
                <a:cs typeface="Montserrat"/>
                <a:sym typeface="Montserrat"/>
              </a:rPr>
              <a:t>Relatório técnico</a:t>
            </a:r>
            <a:endParaRPr sz="2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➔"/>
            </a:pPr>
            <a:r>
              <a:rPr lang="pt-BR" sz="2100" dirty="0">
                <a:latin typeface="Montserrat"/>
                <a:ea typeface="Montserrat"/>
                <a:cs typeface="Montserrat"/>
                <a:sym typeface="Montserrat"/>
              </a:rPr>
              <a:t>Planilha de dados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➔"/>
            </a:pPr>
            <a:r>
              <a:rPr lang="pt-BR" sz="2100" dirty="0">
                <a:latin typeface="Montserrat"/>
                <a:ea typeface="Montserrat"/>
                <a:cs typeface="Montserrat"/>
                <a:sym typeface="Montserrat"/>
              </a:rPr>
              <a:t>Uso de tecnologia</a:t>
            </a:r>
            <a:br>
              <a:rPr lang="pt-BR" sz="2100" dirty="0">
                <a:latin typeface="Montserrat"/>
                <a:ea typeface="Montserrat"/>
                <a:cs typeface="Montserrat"/>
                <a:sym typeface="Montserrat"/>
              </a:rPr>
            </a:br>
            <a:endParaRPr sz="2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7700" y="1089925"/>
            <a:ext cx="5016425" cy="34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ctrTitle"/>
          </p:nvPr>
        </p:nvSpPr>
        <p:spPr>
          <a:xfrm>
            <a:off x="1680300" y="1135025"/>
            <a:ext cx="5783400" cy="360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latin typeface="Lobster"/>
                <a:ea typeface="Lobster"/>
                <a:cs typeface="Lobster"/>
                <a:sym typeface="Lobster"/>
              </a:rPr>
              <a:t>Consultoria de viabilidade para implantação de produção de tilápias na região da Lapa - PR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075" y="74350"/>
            <a:ext cx="1436700" cy="130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490250" y="393925"/>
            <a:ext cx="3711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Lobster"/>
                <a:ea typeface="Lobster"/>
                <a:cs typeface="Lobster"/>
                <a:sym typeface="Lobster"/>
              </a:rPr>
              <a:t>Como surgiu a proposta?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6630">
            <a:off x="4381075" y="2469725"/>
            <a:ext cx="3295526" cy="167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800" b="1">
              <a:solidFill>
                <a:srgbClr val="BCBC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 rot="-1109123">
            <a:off x="4641370" y="906318"/>
            <a:ext cx="1077705" cy="130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0" dirty="0">
                <a:latin typeface="Shadows Into Light"/>
                <a:ea typeface="Shadows Into Light"/>
                <a:cs typeface="Shadows Into Light"/>
                <a:sym typeface="Shadows Into Light"/>
              </a:rPr>
              <a:t>?</a:t>
            </a:r>
            <a:endParaRPr sz="100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 b="1"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 rot="314501">
            <a:off x="5702394" y="1050097"/>
            <a:ext cx="1119783" cy="152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0">
                <a:latin typeface="Shadows Into Light"/>
                <a:ea typeface="Shadows Into Light"/>
                <a:cs typeface="Shadows Into Light"/>
                <a:sym typeface="Shadows Into Light"/>
              </a:rPr>
              <a:t>?</a:t>
            </a:r>
            <a:endParaRPr sz="1000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 rot="390308">
            <a:off x="6907915" y="1352875"/>
            <a:ext cx="1231328" cy="158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0">
                <a:latin typeface="Shadows Into Light"/>
                <a:ea typeface="Shadows Into Light"/>
                <a:cs typeface="Shadows Into Light"/>
                <a:sym typeface="Shadows Into Light"/>
              </a:rPr>
              <a:t>?</a:t>
            </a:r>
            <a:endParaRPr sz="1000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 descr="Resultado de imagem para desenho de ide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 descr="WhatsApp Image 2019-10-24 at 16.13.37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95" y="310536"/>
            <a:ext cx="3361064" cy="2520798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8" name="Seta para a direita 7"/>
          <p:cNvSpPr/>
          <p:nvPr/>
        </p:nvSpPr>
        <p:spPr>
          <a:xfrm>
            <a:off x="3492348" y="1156769"/>
            <a:ext cx="1055525" cy="198305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 rot="5400000">
            <a:off x="1771879" y="2510008"/>
            <a:ext cx="978408" cy="19830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lampada-desenho-png-7.png"/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564" y="3272010"/>
            <a:ext cx="1222871" cy="1361693"/>
          </a:xfrm>
          <a:prstGeom prst="rect">
            <a:avLst/>
          </a:prstGeom>
        </p:spPr>
      </p:pic>
      <p:pic>
        <p:nvPicPr>
          <p:cNvPr id="12" name="Imagem 11" descr="depositphotos_123821666-stock-illustration-people-connecting-icon-vector-illustration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2679" y="495387"/>
            <a:ext cx="2094251" cy="1388497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4395730" y="2225405"/>
            <a:ext cx="4065223" cy="231354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Montserrat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825389" y="2754217"/>
            <a:ext cx="3260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Montserrat" charset="0"/>
              </a:rPr>
              <a:t>Mais um segmento</a:t>
            </a:r>
            <a:br>
              <a:rPr lang="pt-BR" sz="2000" b="1" dirty="0">
                <a:latin typeface="Montserrat" charset="0"/>
              </a:rPr>
            </a:br>
            <a:br>
              <a:rPr lang="pt-BR" sz="2000" b="1" dirty="0">
                <a:latin typeface="Montserrat" charset="0"/>
              </a:rPr>
            </a:br>
            <a:r>
              <a:rPr lang="pt-BR" sz="2000" b="1" dirty="0">
                <a:latin typeface="Montserrat" charset="0"/>
              </a:rPr>
              <a:t>Aumentar fonte de renda da propriedade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132203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Lobster"/>
                <a:ea typeface="Lobster"/>
                <a:cs typeface="Lobster"/>
                <a:sym typeface="Lobster"/>
              </a:rPr>
              <a:t>Visita a propriedade Fazenda Solar</a:t>
            </a:r>
            <a:endParaRPr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" name="Imagem 4" descr="WhatsApp Image 2019-10-24 at 15.23.36.jpe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AE905E"/>
              </a:clrFrom>
              <a:clrTo>
                <a:srgbClr val="AE905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555" y="1068637"/>
            <a:ext cx="3346968" cy="32926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109</Words>
  <Application>Microsoft Office PowerPoint</Application>
  <PresentationFormat>Apresentação na tela (16:9)</PresentationFormat>
  <Paragraphs>42</Paragraphs>
  <Slides>40</Slides>
  <Notes>37</Notes>
  <HiddenSlides>0</HiddenSlides>
  <MMClips>5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9" baseType="lpstr">
      <vt:lpstr>Calibri</vt:lpstr>
      <vt:lpstr>Shadows Into Light</vt:lpstr>
      <vt:lpstr>Montserrat</vt:lpstr>
      <vt:lpstr>Lobster</vt:lpstr>
      <vt:lpstr>Roboto</vt:lpstr>
      <vt:lpstr>Roboto Slab</vt:lpstr>
      <vt:lpstr>Arial</vt:lpstr>
      <vt:lpstr>Permanent Marker</vt:lpstr>
      <vt:lpstr>Marina</vt:lpstr>
      <vt:lpstr>Apresentação do PowerPoint</vt:lpstr>
      <vt:lpstr>Equipe</vt:lpstr>
      <vt:lpstr>História da Consultoria LPR</vt:lpstr>
      <vt:lpstr>Objetivos </vt:lpstr>
      <vt:lpstr>Resultados </vt:lpstr>
      <vt:lpstr>Consultoria de viabilidade para implantação de produção de tilápias na região da Lapa - PR </vt:lpstr>
      <vt:lpstr>Como surgiu a proposta? </vt:lpstr>
      <vt:lpstr>Apresentação do PowerPoint</vt:lpstr>
      <vt:lpstr>Visita a propriedade Fazenda Solar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Quais contatos fizemos?  </vt:lpstr>
      <vt:lpstr>Algumas ideias e conclusões</vt:lpstr>
      <vt:lpstr>Antes</vt:lpstr>
      <vt:lpstr>Depois</vt:lpstr>
      <vt:lpstr>Apresentação do PowerPoint</vt:lpstr>
      <vt:lpstr>Obrigado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</dc:creator>
  <cp:lastModifiedBy>Antonio Ostrensky</cp:lastModifiedBy>
  <cp:revision>26</cp:revision>
  <dcterms:modified xsi:type="dcterms:W3CDTF">2019-12-29T14:27:12Z</dcterms:modified>
</cp:coreProperties>
</file>