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0"/>
  </p:notesMasterIdLst>
  <p:sldIdLst>
    <p:sldId id="256" r:id="rId18"/>
    <p:sldId id="257" r:id="rId19"/>
    <p:sldId id="258" r:id="rId23"/>
    <p:sldId id="259" r:id="rId25"/>
    <p:sldId id="260" r:id="rId27"/>
    <p:sldId id="261" r:id="rId28"/>
    <p:sldId id="262" r:id="rId30"/>
    <p:sldId id="263" r:id="rId32"/>
    <p:sldId id="264" r:id="rId34"/>
    <p:sldId id="265" r:id="rId36"/>
    <p:sldId id="266" r:id="rId38"/>
    <p:sldId id="267" r:id="rId40"/>
    <p:sldId id="268" r:id="rId42"/>
    <p:sldId id="269" r:id="rId44"/>
    <p:sldId id="270" r:id="rId46"/>
    <p:sldId id="271" r:id="rId48"/>
    <p:sldId id="272" r:id="rId50"/>
    <p:sldId id="273" r:id="rId51"/>
    <p:sldId id="274" r:id="rId52"/>
    <p:sldId id="275" r:id="rId53"/>
    <p:sldId id="276" r:id="rId55"/>
    <p:sldId id="277" r:id="rId57"/>
    <p:sldId id="278" r:id="rId58"/>
    <p:sldId id="279" r:id="rId59"/>
  </p:sldIdLst>
  <p:sldSz cx="18288000" cy="10287000"/>
  <p:notesSz cx="6858000" cy="9144000"/>
  <p:embeddedFontLst>
    <p:embeddedFont>
      <p:font typeface="Open Sans Extra Bold" charset="1" panose="020B0906030804020204"/>
      <p:regular r:id="rId6"/>
      <p:italic r:id="rId7"/>
    </p:embeddedFont>
    <p:embeddedFont>
      <p:font typeface="Tenor Sans" charset="1" panose="02000000000000000000"/>
      <p:regular r:id="rId8"/>
    </p:embeddedFont>
    <p:embeddedFont>
      <p:font typeface="Voga" charset="1" panose="02000606090000020004"/>
      <p:regular r:id="rId9"/>
    </p:embeddedFont>
    <p:embeddedFont>
      <p:font typeface="Arimo" charset="1" panose="020B0604020202020204"/>
      <p:regular r:id="rId10"/>
      <p:bold r:id="rId11"/>
      <p:italic r:id="rId12"/>
      <p:boldItalic r:id="rId13"/>
    </p:embeddedFont>
    <p:embeddedFont>
      <p:font typeface="Arvo" charset="1" panose="0200000000000000000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notesMasters/notesMaster1.xml" Type="http://schemas.openxmlformats.org/officeDocument/2006/relationships/notesMaster"/><Relationship Id="rId21" Target="theme/theme2.xml" Type="http://schemas.openxmlformats.org/officeDocument/2006/relationships/theme"/><Relationship Id="rId22" Target="notesSlides/notesSlide1.xml" Type="http://schemas.openxmlformats.org/officeDocument/2006/relationships/notesSlide"/><Relationship Id="rId23" Target="slides/slide3.xml" Type="http://schemas.openxmlformats.org/officeDocument/2006/relationships/slide"/><Relationship Id="rId24" Target="notesSlides/notesSlide2.xml" Type="http://schemas.openxmlformats.org/officeDocument/2006/relationships/notesSlide"/><Relationship Id="rId25" Target="slides/slide4.xml" Type="http://schemas.openxmlformats.org/officeDocument/2006/relationships/slide"/><Relationship Id="rId26" Target="notesSlides/notesSlide3.xml" Type="http://schemas.openxmlformats.org/officeDocument/2006/relationships/notes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29" Target="notesSlides/notesSlide4.xml" Type="http://schemas.openxmlformats.org/officeDocument/2006/relationships/notes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notesSlides/notesSlide5.xml" Type="http://schemas.openxmlformats.org/officeDocument/2006/relationships/notesSlide"/><Relationship Id="rId32" Target="slides/slide8.xml" Type="http://schemas.openxmlformats.org/officeDocument/2006/relationships/slide"/><Relationship Id="rId33" Target="notesSlides/notesSlide6.xml" Type="http://schemas.openxmlformats.org/officeDocument/2006/relationships/notesSlide"/><Relationship Id="rId34" Target="slides/slide9.xml" Type="http://schemas.openxmlformats.org/officeDocument/2006/relationships/slide"/><Relationship Id="rId35" Target="notesSlides/notesSlide7.xml" Type="http://schemas.openxmlformats.org/officeDocument/2006/relationships/notesSlide"/><Relationship Id="rId36" Target="slides/slide10.xml" Type="http://schemas.openxmlformats.org/officeDocument/2006/relationships/slide"/><Relationship Id="rId37" Target="notesSlides/notesSlide8.xml" Type="http://schemas.openxmlformats.org/officeDocument/2006/relationships/notesSlide"/><Relationship Id="rId38" Target="slides/slide11.xml" Type="http://schemas.openxmlformats.org/officeDocument/2006/relationships/slide"/><Relationship Id="rId39" Target="notesSlides/notesSlide9.xml" Type="http://schemas.openxmlformats.org/officeDocument/2006/relationships/notesSlide"/><Relationship Id="rId4" Target="theme/theme1.xml" Type="http://schemas.openxmlformats.org/officeDocument/2006/relationships/theme"/><Relationship Id="rId40" Target="slides/slide12.xml" Type="http://schemas.openxmlformats.org/officeDocument/2006/relationships/slide"/><Relationship Id="rId41" Target="notesSlides/notesSlide10.xml" Type="http://schemas.openxmlformats.org/officeDocument/2006/relationships/notesSlide"/><Relationship Id="rId42" Target="slides/slide13.xml" Type="http://schemas.openxmlformats.org/officeDocument/2006/relationships/slide"/><Relationship Id="rId43" Target="notesSlides/notesSlide11.xml" Type="http://schemas.openxmlformats.org/officeDocument/2006/relationships/notesSlide"/><Relationship Id="rId44" Target="slides/slide14.xml" Type="http://schemas.openxmlformats.org/officeDocument/2006/relationships/slide"/><Relationship Id="rId45" Target="notesSlides/notesSlide12.xml" Type="http://schemas.openxmlformats.org/officeDocument/2006/relationships/notesSlide"/><Relationship Id="rId46" Target="slides/slide15.xml" Type="http://schemas.openxmlformats.org/officeDocument/2006/relationships/slide"/><Relationship Id="rId47" Target="notesSlides/notesSlide13.xml" Type="http://schemas.openxmlformats.org/officeDocument/2006/relationships/notesSlide"/><Relationship Id="rId48" Target="slides/slide16.xml" Type="http://schemas.openxmlformats.org/officeDocument/2006/relationships/slide"/><Relationship Id="rId49" Target="notesSlides/notesSlide14.xml" Type="http://schemas.openxmlformats.org/officeDocument/2006/relationships/notesSlide"/><Relationship Id="rId5" Target="tableStyles.xml" Type="http://schemas.openxmlformats.org/officeDocument/2006/relationships/tableStyles"/><Relationship Id="rId50" Target="slides/slide17.xml" Type="http://schemas.openxmlformats.org/officeDocument/2006/relationships/slide"/><Relationship Id="rId51" Target="slides/slide18.xml" Type="http://schemas.openxmlformats.org/officeDocument/2006/relationships/slide"/><Relationship Id="rId52" Target="slides/slide19.xml" Type="http://schemas.openxmlformats.org/officeDocument/2006/relationships/slide"/><Relationship Id="rId53" Target="slides/slide20.xml" Type="http://schemas.openxmlformats.org/officeDocument/2006/relationships/slide"/><Relationship Id="rId54" Target="notesSlides/notesSlide15.xml" Type="http://schemas.openxmlformats.org/officeDocument/2006/relationships/notesSlide"/><Relationship Id="rId55" Target="slides/slide21.xml" Type="http://schemas.openxmlformats.org/officeDocument/2006/relationships/slide"/><Relationship Id="rId56" Target="notesSlides/notesSlide16.xml" Type="http://schemas.openxmlformats.org/officeDocument/2006/relationships/notesSlide"/><Relationship Id="rId57" Target="slides/slide22.xml" Type="http://schemas.openxmlformats.org/officeDocument/2006/relationships/slide"/><Relationship Id="rId58" Target="slides/slide23.xml" Type="http://schemas.openxmlformats.org/officeDocument/2006/relationships/slide"/><Relationship Id="rId59" Target="slides/slide24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 objetivo é popularizar a carne de cascudo, a partir da divulgação para a população em geral e os donos de restaurantes e com isso promover a piscicultura regional e o pequeno produtor.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10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Eloá é formada pelo Centro Europeu em gastronomia desde 2016. </a:t>
            </a:r>
          </a:p>
          <a:p>
            <a:pPr lvl="0"/>
            <a:r>
              <a:rPr lang="en-US"/>
              <a:t>Atualmente trabalha como jornalista na Gazeta do Povo.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1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 2 é chefe de cozinha, ela fez seu curso no ano (tal) na escola (tal). Ela colaborou com a receita (tal)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1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Diego se formou em gastronomia em 2013 pela UP e atualmente é professor de pós-graduação do curso de gastronomia dessa instituição.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1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Alexandre formou-se em São Paulo e trabalhou com chefes renomados, como Alex Atala. Em Curitiba, atuou como Chef Executivo no Restaurante Solara e Hotel Bourbon.</a:t>
            </a:r>
          </a:p>
          <a:p>
            <a:pPr lvl="0"/>
            <a:r>
              <a:rPr lang="en-US"/>
              <a:t>Membro da Federazione Italiana Cuochi (FIC – Brasile), hoje em dia atua como consultor para restaurantes e cozinhas profissionais. Também é professor no Centro Europeu.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1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 evento será realizado Na Casa Do Ganso que fica localizado no bairro merces. No evento vamos servir as receitas elaboradas com o cascudo para os colegas da turma e os ''donos de boteco'' que poderiam se interessar pela receita (?), além disso contamos com a presença do professor e do Maury e sua esposa.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1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Este é o Emerson, proprietário do restaurante Na Casa do Ganso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1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Este é o empresário Sérgio Medeiros. Ele é outro colaborador do nosso projeto.  Ele é o criador do site Curitiba honesta, do Festival pão com bolinho e também apresentador do programa de entrevistas Fome de Quê da rádio UniFM. A ideia do programa é entrevistar personalidades da gastronomia da cidade: chefs, cozinheiros, donos de restaurantes, bares, cervejeiros e  empreendedores. No programa Sergio conta histórias de empreendedores que começaram seus negócios com pouco capital e muita vontade e podem servir de exemplo para outros que não sejam necessariamente da área de gastronomia. Toda quinta-feira, das 20 às 21 horas. </a:t>
            </a:r>
          </a:p>
          <a:p>
            <a:pPr lvl="0"/>
            <a:r>
              <a:rPr lang="en-US"/>
              <a:t/>
            </a:r>
          </a:p>
          <a:p>
            <a:pPr lvl="0"/>
            <a:r>
              <a:rPr lang="en-US"/>
              <a:t>O Sérgio foi contato do Emerson. O apoio dele é muito importante visto que, ele é um grande conhecedor de ''comida de boteco'' e conhece muitas pessoas desse ramo.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No nosso caso, o pequeno produtor é o Maury, que possui uma propriedade em SJP (tem nome?).  Ele mora junto com sua esposa Ruth e seus dogs, os 2 são aposentados.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 propriedade pertence ao Maury e aos irmãos, fazem cerca de 40 anos. Ele cria ovelhas, tem caixas de abelha, e além dos cascudos carpas ornamentais.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Como citamos anteriormente, queremos popularizar a carne de cascudo. Com isto contaremos com a ajuda de profissionais do ramo gastronomico.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Rosana é chefe pelo espaço gourmet e pós graduada em Cozinha Autoral pela Universidade Católica do Rio Grande do Sul </a:t>
            </a:r>
          </a:p>
          <a:p>
            <a:pPr lvl="0"/>
            <a:r>
              <a:rPr lang="en-US"/>
              <a:t>Trabalha em eventos nos finais de semana como personal chef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Feito com batatas, empanado na farinha panko e no queijo parmesão e frito.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Feito com batatas, empanado na farinha panko e no queijo parmesão e frito.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Michele é chefe de cozinha, se formou em gastronomia pela Uniasselvi em 2015. Atualmente é chefe no Hop 'n' Roll, mas já trabalhou por 5 anos em restaurantes no Japão.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9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3C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84375" y="3239262"/>
            <a:ext cx="8259871" cy="412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51"/>
              </a:lnSpc>
            </a:pPr>
            <a:r>
              <a:rPr lang="en-US" b="false" sz="16200" i="false" spc="648">
                <a:solidFill>
                  <a:srgbClr val="FFFFFF"/>
                </a:solidFill>
                <a:latin typeface="Voga"/>
              </a:rPr>
              <a:t>CASCUDO NO PRATO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8377267" y="2206289"/>
            <a:ext cx="107107" cy="5874422"/>
          </a:xfrm>
          <a:prstGeom prst="rect">
            <a:avLst/>
          </a:prstGeom>
          <a:solidFill>
            <a:srgbClr val="AE8441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044487" y="2924937"/>
            <a:ext cx="10425629" cy="3828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357905" y="3009900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487418" y="4157821"/>
            <a:ext cx="6175193" cy="1971359"/>
            <a:chOff x="0" y="0"/>
            <a:chExt cx="8233590" cy="262847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8233590" cy="2628478"/>
            </a:xfrm>
            <a:prstGeom prst="rect">
              <a:avLst/>
            </a:prstGeom>
            <a:solidFill>
              <a:srgbClr val="113C6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609795" y="514139"/>
              <a:ext cx="7014000" cy="1562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i="false" spc="150">
                  <a:solidFill>
                    <a:srgbClr val="FFFFFF"/>
                  </a:solidFill>
                  <a:latin typeface="Voga"/>
                </a:rPr>
                <a:t>Michele Dupont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4965" t="0" r="4965" b="0"/>
          <a:stretch>
            <a:fillRect/>
          </a:stretch>
        </p:blipFill>
        <p:spPr>
          <a:xfrm flipH="false" flipV="false" rot="0">
            <a:off x="2791601" y="1595238"/>
            <a:ext cx="5580929" cy="76630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357905" y="3009900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667370" y="3586321"/>
            <a:ext cx="6175193" cy="3114359"/>
            <a:chOff x="0" y="0"/>
            <a:chExt cx="8233590" cy="415247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8233590" cy="4152478"/>
            </a:xfrm>
            <a:prstGeom prst="rect">
              <a:avLst/>
            </a:prstGeom>
            <a:solidFill>
              <a:srgbClr val="113C6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609795" y="514139"/>
              <a:ext cx="7014000" cy="3086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i="false" spc="150">
                  <a:solidFill>
                    <a:srgbClr val="FFFFFF"/>
                  </a:solidFill>
                  <a:latin typeface="Voga"/>
                </a:rPr>
                <a:t>Bolinho casca grossa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5831" t="0" r="16764" b="0"/>
          <a:stretch>
            <a:fillRect/>
          </a:stretch>
        </p:blipFill>
        <p:spPr>
          <a:xfrm flipH="false" flipV="false" rot="0">
            <a:off x="2773895" y="1028700"/>
            <a:ext cx="637010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357905" y="3009900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251233" y="3757958"/>
            <a:ext cx="6175193" cy="1971359"/>
            <a:chOff x="0" y="0"/>
            <a:chExt cx="8233590" cy="262847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8233590" cy="2628478"/>
            </a:xfrm>
            <a:prstGeom prst="rect">
              <a:avLst/>
            </a:prstGeom>
            <a:solidFill>
              <a:srgbClr val="113C6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609795" y="514139"/>
              <a:ext cx="7014000" cy="1562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i="false" spc="150">
                  <a:solidFill>
                    <a:srgbClr val="FFFFFF"/>
                  </a:solidFill>
                  <a:latin typeface="Voga"/>
                </a:rPr>
                <a:t>Eloá Cruz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775804" y="1028700"/>
            <a:ext cx="5261212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357905" y="3009900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251233" y="3757958"/>
            <a:ext cx="7104940" cy="3114359"/>
            <a:chOff x="0" y="0"/>
            <a:chExt cx="9473253" cy="415247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9473253" cy="4152478"/>
            </a:xfrm>
            <a:prstGeom prst="rect">
              <a:avLst/>
            </a:prstGeom>
            <a:solidFill>
              <a:srgbClr val="113C6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01607" y="514139"/>
              <a:ext cx="8070040" cy="3086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i="false" spc="150">
                  <a:solidFill>
                    <a:srgbClr val="FFFFFF"/>
                  </a:solidFill>
                  <a:latin typeface="Voga"/>
                </a:rPr>
                <a:t>Hambúrguer de cascudo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11773" r="0" b="11773"/>
          <a:stretch>
            <a:fillRect/>
          </a:stretch>
        </p:blipFill>
        <p:spPr>
          <a:xfrm flipH="false" flipV="false" rot="0">
            <a:off x="2819615" y="1028700"/>
            <a:ext cx="5222308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357905" y="3009900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251233" y="3757958"/>
            <a:ext cx="6175193" cy="1971359"/>
            <a:chOff x="0" y="0"/>
            <a:chExt cx="8233590" cy="262847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8233590" cy="2628478"/>
            </a:xfrm>
            <a:prstGeom prst="rect">
              <a:avLst/>
            </a:prstGeom>
            <a:solidFill>
              <a:srgbClr val="113C6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609795" y="514139"/>
              <a:ext cx="7014000" cy="1562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i="false" spc="150">
                  <a:solidFill>
                    <a:srgbClr val="FFFFFF"/>
                  </a:solidFill>
                  <a:latin typeface="Voga"/>
                </a:rPr>
                <a:t>Diego Mello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30312" t="0" r="2514" b="9247"/>
          <a:stretch>
            <a:fillRect/>
          </a:stretch>
        </p:blipFill>
        <p:spPr>
          <a:xfrm flipH="false" flipV="false" rot="0">
            <a:off x="2798646" y="1789743"/>
            <a:ext cx="5757285" cy="74685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357905" y="3009900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420915" y="3757958"/>
            <a:ext cx="4885543" cy="3114359"/>
            <a:chOff x="0" y="0"/>
            <a:chExt cx="6514057" cy="415247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6514057" cy="4152478"/>
            </a:xfrm>
            <a:prstGeom prst="rect">
              <a:avLst/>
            </a:prstGeom>
            <a:solidFill>
              <a:srgbClr val="113C6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482443" y="514139"/>
              <a:ext cx="5549171" cy="3086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i="false" spc="150">
                  <a:solidFill>
                    <a:srgbClr val="FFFFFF"/>
                  </a:solidFill>
                  <a:latin typeface="Voga"/>
                </a:rPr>
                <a:t>Alexandre Bressanelli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5739" t="0" r="10761" b="0"/>
          <a:stretch>
            <a:fillRect/>
          </a:stretch>
        </p:blipFill>
        <p:spPr>
          <a:xfrm flipH="false" flipV="false" rot="0">
            <a:off x="2800347" y="1028700"/>
            <a:ext cx="6981587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16230600" cy="8229600"/>
          </a:xfrm>
          <a:prstGeom prst="rect">
            <a:avLst/>
          </a:prstGeom>
          <a:solidFill>
            <a:srgbClr val="113C6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480838" y="1847850"/>
            <a:ext cx="15326325" cy="535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50"/>
              </a:lnSpc>
            </a:pPr>
            <a:r>
              <a:rPr lang="en-US" b="false" sz="27000" i="false" spc="2160">
                <a:solidFill>
                  <a:srgbClr val="AE8441"/>
                </a:solidFill>
                <a:latin typeface="Voga"/>
              </a:rPr>
              <a:t>O EVENTO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448" r="897" b="448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3C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868833" y="255583"/>
            <a:ext cx="6555780" cy="9775834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6601" t="11267" r="0" b="8804"/>
          <a:stretch>
            <a:fillRect/>
          </a:stretch>
        </p:blipFill>
        <p:spPr>
          <a:xfrm flipH="false" flipV="false" rot="0">
            <a:off x="11052533" y="400967"/>
            <a:ext cx="6206767" cy="9434676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983666" y="255583"/>
            <a:ext cx="6555780" cy="9775834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8248" r="0" b="5087"/>
          <a:stretch>
            <a:fillRect/>
          </a:stretch>
        </p:blipFill>
        <p:spPr>
          <a:xfrm flipH="false" flipV="false" rot="0">
            <a:off x="1197065" y="400967"/>
            <a:ext cx="6128981" cy="94346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3C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868833" y="255583"/>
            <a:ext cx="6555780" cy="9775834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" id="3"/>
          <p:cNvSpPr/>
          <p:nvPr/>
        </p:nvSpPr>
        <p:spPr>
          <a:xfrm rot="0">
            <a:off x="983666" y="255583"/>
            <a:ext cx="6555780" cy="9775834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10735" r="0" b="4084"/>
          <a:stretch>
            <a:fillRect/>
          </a:stretch>
        </p:blipFill>
        <p:spPr>
          <a:xfrm flipH="false" flipV="false" rot="0">
            <a:off x="11044862" y="425114"/>
            <a:ext cx="6214438" cy="941052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9316" r="0" b="3869"/>
          <a:stretch>
            <a:fillRect/>
          </a:stretch>
        </p:blipFill>
        <p:spPr>
          <a:xfrm flipH="false" flipV="false" rot="0">
            <a:off x="1210187" y="425114"/>
            <a:ext cx="6102738" cy="9410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16230600" cy="8229600"/>
          </a:xfrm>
          <a:prstGeom prst="rect">
            <a:avLst/>
          </a:prstGeom>
          <a:solidFill>
            <a:srgbClr val="113C6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727374" y="1868805"/>
            <a:ext cx="12833252" cy="532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85"/>
              </a:lnSpc>
            </a:pPr>
            <a:r>
              <a:rPr lang="en-US" b="false" sz="26900" i="false" spc="2152">
                <a:solidFill>
                  <a:srgbClr val="AE8441"/>
                </a:solidFill>
                <a:latin typeface="Voga"/>
              </a:rPr>
              <a:t>OBJETIVO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3"/>
          <a:srcRect l="0" t="8749" r="0" b="1625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3"/>
          <a:srcRect l="0" t="4464" r="0" b="2053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3C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9324" y="2565296"/>
            <a:ext cx="5044275" cy="153925"/>
          </a:xfrm>
          <a:prstGeom prst="rect">
            <a:avLst/>
          </a:prstGeom>
          <a:solidFill>
            <a:srgbClr val="AE8441"/>
          </a:solidFill>
        </p:spPr>
      </p:sp>
      <p:sp>
        <p:nvSpPr>
          <p:cNvPr name="AutoShape 3" id="3"/>
          <p:cNvSpPr/>
          <p:nvPr/>
        </p:nvSpPr>
        <p:spPr>
          <a:xfrm rot="0">
            <a:off x="6618362" y="2565296"/>
            <a:ext cx="5051895" cy="153925"/>
          </a:xfrm>
          <a:prstGeom prst="rect">
            <a:avLst/>
          </a:prstGeom>
          <a:solidFill>
            <a:srgbClr val="AE8441"/>
          </a:solidFill>
        </p:spPr>
      </p:sp>
      <p:sp>
        <p:nvSpPr>
          <p:cNvPr name="AutoShape 4" id="4"/>
          <p:cNvSpPr/>
          <p:nvPr/>
        </p:nvSpPr>
        <p:spPr>
          <a:xfrm rot="0">
            <a:off x="12213776" y="2565296"/>
            <a:ext cx="5044275" cy="153925"/>
          </a:xfrm>
          <a:prstGeom prst="rect">
            <a:avLst/>
          </a:prstGeom>
          <a:solidFill>
            <a:srgbClr val="AE8441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1284393" y="7119496"/>
            <a:ext cx="4534138" cy="1149557"/>
            <a:chOff x="0" y="0"/>
            <a:chExt cx="6045517" cy="153274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371" y="-171450"/>
              <a:ext cx="6044775" cy="9015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940"/>
                </a:lnSpc>
              </a:pPr>
              <a:r>
                <a:rPr lang="en-US" b="false" sz="3600" i="false" spc="288">
                  <a:solidFill>
                    <a:srgbClr val="AE8441"/>
                  </a:solidFill>
                  <a:latin typeface="Voga"/>
                </a:rPr>
                <a:t>AMANDA B. S. ALVES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848116"/>
              <a:ext cx="6045517" cy="6846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79"/>
                </a:lnSpc>
                <a:buFont typeface="Arial"/>
                <a:buChar char="•"/>
              </a:pPr>
              <a:r>
                <a:rPr lang="en-US" sz="2799" spc="139">
                  <a:solidFill>
                    <a:srgbClr val="FFFFFF"/>
                  </a:solidFill>
                  <a:latin typeface="Tenor Sans"/>
                </a:rPr>
                <a:t>(41) 9 9919-7375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875418" y="7119496"/>
            <a:ext cx="4537783" cy="1149557"/>
            <a:chOff x="0" y="0"/>
            <a:chExt cx="6050377" cy="153274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171450"/>
              <a:ext cx="6050377" cy="9015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940"/>
                </a:lnSpc>
              </a:pPr>
              <a:r>
                <a:rPr lang="en-US" b="false" sz="3600" i="false" spc="288">
                  <a:solidFill>
                    <a:srgbClr val="AE8441"/>
                  </a:solidFill>
                  <a:latin typeface="Voga"/>
                </a:rPr>
                <a:t>CAMILA L. FERREIRA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848116"/>
              <a:ext cx="6050377" cy="6846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79"/>
                </a:lnSpc>
                <a:buFont typeface="Arial"/>
                <a:buChar char="•"/>
              </a:pPr>
              <a:r>
                <a:rPr lang="en-US" sz="2799" spc="139">
                  <a:solidFill>
                    <a:srgbClr val="FFFFFF"/>
                  </a:solidFill>
                  <a:latin typeface="Tenor Sans"/>
                </a:rPr>
                <a:t>(41) 9 9668-3759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467023" y="7119496"/>
            <a:ext cx="4537783" cy="1149557"/>
            <a:chOff x="0" y="0"/>
            <a:chExt cx="6050377" cy="1532743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171450"/>
              <a:ext cx="6050377" cy="9015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940"/>
                </a:lnSpc>
              </a:pPr>
              <a:r>
                <a:rPr lang="en-US" b="false" sz="3600" i="false" spc="288">
                  <a:solidFill>
                    <a:srgbClr val="AE8441"/>
                  </a:solidFill>
                  <a:latin typeface="Voga"/>
                </a:rPr>
                <a:t>KAMILLA A. DE LIMA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848116"/>
              <a:ext cx="6050377" cy="6846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479"/>
                </a:lnSpc>
                <a:buFont typeface="Arial"/>
                <a:buChar char="•"/>
              </a:pPr>
              <a:r>
                <a:rPr lang="en-US" sz="2799" spc="139">
                  <a:solidFill>
                    <a:srgbClr val="FFFFFF"/>
                  </a:solidFill>
                  <a:latin typeface="Tenor Sans"/>
                </a:rPr>
                <a:t>(41) 9 9995-4828</a:t>
              </a: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/>
          <a:srcRect l="2177" t="0" r="2177" b="27055"/>
          <a:stretch>
            <a:fillRect/>
          </a:stretch>
        </p:blipFill>
        <p:spPr>
          <a:xfrm flipH="false" flipV="false" rot="0">
            <a:off x="1021704" y="2909230"/>
            <a:ext cx="5051895" cy="385284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457" r="0" b="21044"/>
          <a:stretch>
            <a:fillRect/>
          </a:stretch>
        </p:blipFill>
        <p:spPr>
          <a:xfrm flipH="false" flipV="false" rot="0">
            <a:off x="6618362" y="2909230"/>
            <a:ext cx="5051895" cy="385284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/>
          <a:srcRect l="2188" t="8222" r="2188" b="18740"/>
          <a:stretch>
            <a:fillRect/>
          </a:stretch>
        </p:blipFill>
        <p:spPr>
          <a:xfrm flipH="false" flipV="false" rot="0">
            <a:off x="12213776" y="2909230"/>
            <a:ext cx="5044275" cy="385284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6524934" y="-323850"/>
            <a:ext cx="5238750" cy="2510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160"/>
              </a:lnSpc>
              <a:spcBef>
                <a:spcPct val="0"/>
              </a:spcBef>
            </a:pPr>
            <a:r>
              <a:rPr lang="en-US" b="false" sz="14400" i="false">
                <a:solidFill>
                  <a:srgbClr val="FFFFFF"/>
                </a:solidFill>
                <a:latin typeface="Voga"/>
              </a:rPr>
              <a:t>Obrigada!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313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5000"/>
          </a:blip>
          <a:srcRect l="0" t="0" r="0" b="0"/>
          <a:stretch>
            <a:fillRect/>
          </a:stretch>
        </p:blipFill>
        <p:spPr>
          <a:xfrm flipH="false" flipV="false" rot="0">
            <a:off x="10047380" y="0"/>
            <a:ext cx="10833990" cy="1083399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15000"/>
          </a:blip>
          <a:srcRect l="0" t="0" r="0" b="0"/>
          <a:stretch>
            <a:fillRect/>
          </a:stretch>
        </p:blipFill>
        <p:spPr>
          <a:xfrm flipH="false" flipV="false" rot="0">
            <a:off x="-537181" y="-546990"/>
            <a:ext cx="10833990" cy="1083399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00050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3C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61297" y="3556664"/>
            <a:ext cx="9498003" cy="3173672"/>
            <a:chOff x="0" y="0"/>
            <a:chExt cx="12664004" cy="423156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9050"/>
              <a:ext cx="12664004" cy="1543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00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080307"/>
              <a:ext cx="12664004" cy="11512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680"/>
                </a:lnSpc>
                <a:buFont typeface="Arial"/>
                <a:buChar char="•"/>
              </a:pPr>
              <a:r>
                <a:rPr lang="en-US" sz="4800" spc="240">
                  <a:solidFill>
                    <a:srgbClr val="FFFFFF"/>
                  </a:solidFill>
                  <a:latin typeface="Tenor Sans"/>
                </a:rPr>
                <a:t>Maury, Ruth e Toby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-335735" y="-343317"/>
            <a:ext cx="4574360" cy="10973635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6" id="6"/>
          <p:cNvSpPr/>
          <p:nvPr/>
        </p:nvSpPr>
        <p:spPr>
          <a:xfrm rot="0">
            <a:off x="6916622" y="2019300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11213" r="0" b="11213"/>
          <a:stretch>
            <a:fillRect/>
          </a:stretch>
        </p:blipFill>
        <p:spPr>
          <a:xfrm flipH="false" flipV="false" rot="0">
            <a:off x="1254857" y="1317372"/>
            <a:ext cx="5967536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3C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60123" y="-300189"/>
            <a:ext cx="19008246" cy="3946444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793566" y="905688"/>
            <a:ext cx="14700869" cy="187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i="false" spc="240">
                <a:solidFill>
                  <a:srgbClr val="113C61"/>
                </a:solidFill>
                <a:latin typeface="Voga"/>
              </a:rPr>
              <a:t>A PROPRIEDADE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-482797" y="3646255"/>
            <a:ext cx="19253593" cy="148890"/>
          </a:xfrm>
          <a:prstGeom prst="rect">
            <a:avLst/>
          </a:prstGeom>
          <a:solidFill>
            <a:srgbClr val="AE8441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2614" b="0"/>
          <a:stretch>
            <a:fillRect/>
          </a:stretch>
        </p:blipFill>
        <p:spPr>
          <a:xfrm flipH="false" flipV="false" rot="0">
            <a:off x="177863" y="4838715"/>
            <a:ext cx="5864909" cy="441958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197610" y="4838715"/>
            <a:ext cx="5892779" cy="44195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3117" t="1341" r="0" b="1341"/>
          <a:stretch>
            <a:fillRect/>
          </a:stretch>
        </p:blipFill>
        <p:spPr>
          <a:xfrm flipH="false" flipV="false" rot="0">
            <a:off x="12264006" y="4838715"/>
            <a:ext cx="5866537" cy="4419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34312" y="4604385"/>
            <a:ext cx="2619375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09"/>
              </a:lnSpc>
              <a:spcBef>
                <a:spcPct val="0"/>
              </a:spcBef>
            </a:pPr>
            <a:r>
              <a:rPr lang="en-US" b="false" sz="3150" i="false">
                <a:solidFill>
                  <a:srgbClr val="000000"/>
                </a:solidFill>
                <a:latin typeface="Open Sans Extra Bold"/>
              </a:rPr>
              <a:t>Vídeo Maury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16230600" cy="8229600"/>
          </a:xfrm>
          <a:prstGeom prst="rect">
            <a:avLst/>
          </a:prstGeom>
          <a:solidFill>
            <a:srgbClr val="113C6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480838" y="1847850"/>
            <a:ext cx="15326325" cy="535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50"/>
              </a:lnSpc>
            </a:pPr>
            <a:r>
              <a:rPr lang="en-US" b="false" sz="27000" i="false" spc="2160">
                <a:solidFill>
                  <a:srgbClr val="AE8441"/>
                </a:solidFill>
                <a:latin typeface="Voga"/>
              </a:rPr>
              <a:t>O PROJETO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357905" y="3009900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251233" y="3586321"/>
            <a:ext cx="6175193" cy="1971358"/>
            <a:chOff x="0" y="0"/>
            <a:chExt cx="8233590" cy="262847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8233590" cy="2628478"/>
            </a:xfrm>
            <a:prstGeom prst="rect">
              <a:avLst/>
            </a:prstGeom>
            <a:solidFill>
              <a:srgbClr val="113C6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609795" y="514139"/>
              <a:ext cx="7014000" cy="1562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i="false" spc="150">
                  <a:solidFill>
                    <a:srgbClr val="FFFFFF"/>
                  </a:solidFill>
                  <a:latin typeface="Voga"/>
                </a:rPr>
                <a:t>Rosana Nadolny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905" r="0" b="905"/>
          <a:stretch>
            <a:fillRect/>
          </a:stretch>
        </p:blipFill>
        <p:spPr>
          <a:xfrm flipH="false" flipV="false" rot="0">
            <a:off x="2805138" y="1028700"/>
            <a:ext cx="4347834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357905" y="3009900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688847" y="3892180"/>
            <a:ext cx="6805022" cy="1971359"/>
            <a:chOff x="0" y="0"/>
            <a:chExt cx="9073362" cy="262847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9073362" cy="2628478"/>
            </a:xfrm>
            <a:prstGeom prst="rect">
              <a:avLst/>
            </a:prstGeom>
            <a:solidFill>
              <a:srgbClr val="113C6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671990" y="514139"/>
              <a:ext cx="7729382" cy="1562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000"/>
                </a:lnSpc>
              </a:pPr>
              <a:r>
                <a:rPr lang="en-US" sz="7500" i="false" spc="150">
                  <a:solidFill>
                    <a:srgbClr val="FFFFFF"/>
                  </a:solidFill>
                  <a:latin typeface="Voga"/>
                </a:rPr>
                <a:t>Bolinho de cascudo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758223" y="1028700"/>
            <a:ext cx="61722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357905" y="3009900"/>
            <a:ext cx="152400" cy="6248400"/>
          </a:xfrm>
          <a:prstGeom prst="rect">
            <a:avLst/>
          </a:prstGeom>
          <a:solidFill>
            <a:srgbClr val="AE844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505147" y="3633946"/>
            <a:ext cx="8432080" cy="3019109"/>
            <a:chOff x="0" y="0"/>
            <a:chExt cx="11242773" cy="402547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1242773" cy="4025478"/>
            </a:xfrm>
            <a:prstGeom prst="rect">
              <a:avLst/>
            </a:prstGeom>
            <a:solidFill>
              <a:srgbClr val="113C6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832661" y="523664"/>
              <a:ext cx="9577451" cy="2949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i="false" spc="144">
                  <a:solidFill>
                    <a:srgbClr val="FFFFFF"/>
                  </a:solidFill>
                  <a:latin typeface="Voga"/>
                </a:rPr>
                <a:t>Cashimi </a:t>
              </a:r>
            </a:p>
            <a:p>
              <a:pPr algn="ctr">
                <a:lnSpc>
                  <a:spcPts val="8640"/>
                </a:lnSpc>
              </a:pPr>
              <a:r>
                <a:rPr lang="en-US" sz="7200" i="false" spc="144">
                  <a:solidFill>
                    <a:srgbClr val="FFFFFF"/>
                  </a:solidFill>
                  <a:latin typeface="Voga"/>
                </a:rPr>
                <a:t>(sashimi de cascudo)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758223" y="1028700"/>
            <a:ext cx="61722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DADpyNS7-sQ</dc:identifier>
  <dcterms:modified xsi:type="dcterms:W3CDTF">2011-08-01T06:04:30Z</dcterms:modified>
  <cp:revision>1</cp:revision>
  <dc:title>CASCUDO NO PRATO</dc:title>
</cp:coreProperties>
</file>